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9" r:id="rId2"/>
    <p:sldId id="264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3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6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47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2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7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4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3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6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5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3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6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976350-29BD-4BCE-9B82-AB1F8543179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63AECC-D86A-410A-BEB7-C5528B08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9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7410"/>
            <a:ext cx="9144000" cy="661087"/>
          </a:xfrm>
        </p:spPr>
        <p:txBody>
          <a:bodyPr/>
          <a:lstStyle/>
          <a:p>
            <a:pPr algn="ctr"/>
            <a:r>
              <a:rPr lang="en-US" dirty="0" smtClean="0"/>
              <a:t>Tipton county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10" y="1831587"/>
            <a:ext cx="3198218" cy="494270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91329"/>
            <a:ext cx="9143999" cy="6974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2017 CDBG</a:t>
            </a:r>
          </a:p>
          <a:p>
            <a:pPr algn="ctr"/>
            <a:r>
              <a:rPr lang="en-US" dirty="0" smtClean="0"/>
              <a:t>Fair Housing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50" advClick="0" advTm="15000">
        <p15:prstTrans prst="prestige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48" y="3485521"/>
            <a:ext cx="1920239" cy="2743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7" y="342214"/>
            <a:ext cx="192024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47" y="230660"/>
            <a:ext cx="192024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94" y="3792382"/>
            <a:ext cx="192024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67" y="3890319"/>
            <a:ext cx="192024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9" y="76887"/>
            <a:ext cx="1920240" cy="2743200"/>
          </a:xfrm>
          <a:prstGeom prst="rect">
            <a:avLst/>
          </a:prstGeom>
        </p:spPr>
      </p:pic>
      <p:pic>
        <p:nvPicPr>
          <p:cNvPr id="16" name="NFHA-HUD-Radio-UseIt-Eng-30-Natio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266" y="6023919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" y="3050403"/>
            <a:ext cx="19207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>
        <p:randomBar dir="vert"/>
      </p:transition>
    </mc:Choice>
    <mc:Fallback xmlns="">
      <p:transition advClick="0" advTm="3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asonable Accommodation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2877" y="6147487"/>
            <a:ext cx="609600" cy="609600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399" cy="4572000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457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320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0260"/>
      </p:ext>
    </p:extLst>
  </p:cSld>
  <p:clrMapOvr>
    <a:masterClrMapping/>
  </p:clrMapOvr>
  <p:transition spd="slow" advClick="0" advTm="6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40829" y="0"/>
            <a:ext cx="6503171" cy="61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Affirmatively Further Fair Housing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3038"/>
            <a:ext cx="8067675" cy="5220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51791332"/>
      </p:ext>
    </p:extLst>
  </p:cSld>
  <p:clrMapOvr>
    <a:masterClrMapping/>
  </p:clrMapOvr>
  <p:transition advClick="0" advTm="5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719</TotalTime>
  <Words>11</Words>
  <Application>Microsoft Office PowerPoint</Application>
  <PresentationFormat>On-screen Show (4:3)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Tipton county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Contact Us</dc:creator>
  <cp:lastModifiedBy>Sarah Vanoy</cp:lastModifiedBy>
  <cp:revision>69</cp:revision>
  <dcterms:created xsi:type="dcterms:W3CDTF">2017-08-09T15:02:22Z</dcterms:created>
  <dcterms:modified xsi:type="dcterms:W3CDTF">2018-03-01T16:45:32Z</dcterms:modified>
</cp:coreProperties>
</file>